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6" r:id="rId3"/>
  </p:sldMasterIdLst>
  <p:sldIdLst>
    <p:sldId id="273" r:id="rId4"/>
    <p:sldId id="258" r:id="rId5"/>
    <p:sldId id="259" r:id="rId6"/>
    <p:sldId id="260" r:id="rId7"/>
    <p:sldId id="261" r:id="rId8"/>
    <p:sldId id="262" r:id="rId9"/>
    <p:sldId id="263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E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4216-64C3-4579-AACF-8C0646EF419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215F-690D-4F9F-880C-87C88B5C6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9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4216-64C3-4579-AACF-8C0646EF419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215F-690D-4F9F-880C-87C88B5C6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1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4216-64C3-4579-AACF-8C0646EF419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215F-690D-4F9F-880C-87C88B5C6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4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/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/>
              <p:nvPr userDrawn="1"/>
            </p:nvSpPr>
            <p:spPr bwMode="ltGray">
              <a:xfrm rot="12185230" flipV="1">
                <a:off x="3533" y="773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5"/>
              <p:cNvSpPr/>
              <p:nvPr userDrawn="1"/>
            </p:nvSpPr>
            <p:spPr bwMode="ltGray">
              <a:xfrm rot="12185230" flipV="1">
                <a:off x="4028" y="1797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6"/>
              <p:cNvSpPr/>
              <p:nvPr userDrawn="1"/>
            </p:nvSpPr>
            <p:spPr bwMode="ltGray">
              <a:xfrm rot="12185230" flipV="1">
                <a:off x="3637" y="2162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7"/>
              <p:cNvSpPr/>
              <p:nvPr userDrawn="1"/>
            </p:nvSpPr>
            <p:spPr bwMode="ltGray">
              <a:xfrm rot="12185230" flipV="1">
                <a:off x="3978" y="972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8"/>
              <p:cNvSpPr/>
              <p:nvPr userDrawn="1"/>
            </p:nvSpPr>
            <p:spPr bwMode="ltGray">
              <a:xfrm rot="12185230" flipV="1">
                <a:off x="3840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9"/>
              <p:cNvSpPr/>
              <p:nvPr userDrawn="1"/>
            </p:nvSpPr>
            <p:spPr bwMode="ltGray">
              <a:xfrm rot="12185230" flipV="1">
                <a:off x="3891" y="1322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10"/>
              <p:cNvSpPr/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11"/>
            <p:cNvSpPr/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12"/>
            <p:cNvSpPr/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13"/>
            <p:cNvSpPr/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14"/>
            <p:cNvSpPr/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15"/>
            <p:cNvSpPr/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16"/>
            <p:cNvSpPr/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2" name="Group 17"/>
            <p:cNvGrpSpPr/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19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20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21"/>
            <p:cNvGrpSpPr/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23"/>
              <p:cNvSpPr/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24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25"/>
            <p:cNvGrpSpPr/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/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27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28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29"/>
            <p:cNvGrpSpPr/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31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32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33"/>
            <p:cNvGrpSpPr/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 35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36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 37"/>
            <p:cNvSpPr/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38"/>
            <p:cNvSpPr/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39"/>
            <p:cNvSpPr/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40"/>
            <p:cNvSpPr/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41"/>
            <p:cNvSpPr/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42"/>
            <p:cNvSpPr/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43"/>
            <p:cNvSpPr/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401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401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92EBB0-6F20-468D-8852-8BDC60AD1CA8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8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CA6744-0834-477B-8674-2CB04B18AA4E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20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B6E08F-94DC-4451-BEB4-6031BC802C4B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727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3D81D2-8C7A-4E51-851B-098D6D3ABE6E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94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7FAD8D-2908-472D-A160-8CEF3BB544F3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065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79E69E-55FD-4842-A711-B5A157ACB4A0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716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890067-F5E1-4ACF-B468-A2EAE0BC08BD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820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03A3DD-2174-4DD2-808E-07D7BABCC687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2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4216-64C3-4579-AACF-8C0646EF419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215F-690D-4F9F-880C-87C88B5C6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94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E4D5B5-C901-4F8F-AC81-0D832E79B3AC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173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C3CD58-F875-405F-A241-04C86D74B93E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145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5ED6AB-FE52-4724-97DE-BB5BF3D05C0E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188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D8058B-A3DD-479F-94B2-7A37AFCEF2AC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38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FE1A4A-AB04-40F0-9C26-356A3783DE39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10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6F96A-6331-4596-B68D-88FD7E84AA5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43B8BE-E363-4734-9DD4-DE0CBEBC1E9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980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04F9A-7478-4953-9FFA-3523A92FD30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64A8EE-9453-4C50-AA01-90F0BBE0F4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181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AB722-62AA-444D-A056-075A262954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281A13-49D0-4DF6-A06F-365BA99E2DF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869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07234C-ABCA-44C2-AEDD-5B7A99D7318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267203-ECC9-4BA7-A5D1-D44F91C410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621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06005-AD79-4F63-9378-080A9ACC259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AC31-F081-4D01-8989-F9D91AE8D64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51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4216-64C3-4579-AACF-8C0646EF419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215F-690D-4F9F-880C-87C88B5C6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972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8E43F-F65C-4257-A07B-90A093DEA0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3F418B-94B4-411B-8C04-73EA8D8AF0B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614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387D9-D7DE-4E84-B8A7-DF1035ECB0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39524B-1A6C-463E-8124-8614BCB828F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299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A46EF-0E1F-4479-ADA5-86D1F58AE1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39890E-B1B2-4231-8226-6F54A13F81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593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D66AAE-BEEC-452F-97DC-4A028DBC490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12CE54-2A3F-48F4-9D9B-81E45AAD252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924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7F074-8538-4445-A955-749C8EB109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DA643B-A2B0-4B39-BC40-9306EB14BA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95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467FE-8C6B-4C85-A90D-68A228C3C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8EEE99-FBA5-4A37-90E5-425FCB8926E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44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4216-64C3-4579-AACF-8C0646EF419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215F-690D-4F9F-880C-87C88B5C6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5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4216-64C3-4579-AACF-8C0646EF419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215F-690D-4F9F-880C-87C88B5C6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4216-64C3-4579-AACF-8C0646EF419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215F-690D-4F9F-880C-87C88B5C6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3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4216-64C3-4579-AACF-8C0646EF419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215F-690D-4F9F-880C-87C88B5C6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0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4216-64C3-4579-AACF-8C0646EF419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215F-690D-4F9F-880C-87C88B5C6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2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4216-64C3-4579-AACF-8C0646EF419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215F-690D-4F9F-880C-87C88B5C6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2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A4216-64C3-4579-AACF-8C0646EF419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4215F-690D-4F9F-880C-87C88B5C6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6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82947" name="Freeform 3"/>
            <p:cNvSpPr/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057" name="Group 4"/>
            <p:cNvGrpSpPr/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82949" name="Freeform 5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0" name="Freeform 6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1" name="Freeform 7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2952" name="Freeform 8"/>
            <p:cNvSpPr/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059" name="Group 9"/>
            <p:cNvGrpSpPr/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82954" name="Freeform 10"/>
              <p:cNvSpPr/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5" name="Freeform 11"/>
              <p:cNvSpPr/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6" name="Freeform 12"/>
              <p:cNvSpPr/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7" name="Freeform 13"/>
              <p:cNvSpPr/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8" name="Freeform 14"/>
              <p:cNvSpPr/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091" name="Group 15"/>
              <p:cNvGrpSpPr/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82960" name="Freeform 16"/>
                <p:cNvSpPr/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961" name="Freeform 17"/>
                <p:cNvSpPr/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962" name="Freeform 18"/>
                <p:cNvSpPr/>
                <p:nvPr userDrawn="1"/>
              </p:nvSpPr>
              <p:spPr bwMode="ltGray">
                <a:xfrm rot="4200091">
                  <a:off x="191" y="1723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60" name="Group 19"/>
            <p:cNvGrpSpPr/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82964" name="Freeform 20"/>
              <p:cNvSpPr/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65" name="Freeform 21"/>
              <p:cNvSpPr/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66" name="Freeform 22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61" name="Group 23"/>
            <p:cNvGrpSpPr/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82968" name="Freeform 24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69" name="Freeform 25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70" name="Freeform 26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62" name="Group 27"/>
            <p:cNvGrpSpPr/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82972" name="Freeform 28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73" name="Freeform 29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74" name="Freeform 30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2975" name="Freeform 31"/>
            <p:cNvSpPr/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76" name="Freeform 32"/>
            <p:cNvSpPr/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77" name="Freeform 33"/>
            <p:cNvSpPr/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78" name="Freeform 34"/>
            <p:cNvSpPr/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79" name="Freeform 35"/>
            <p:cNvSpPr/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0" name="Freeform 36"/>
            <p:cNvSpPr/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1" name="Freeform 37"/>
            <p:cNvSpPr/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2" name="Freeform 38"/>
            <p:cNvSpPr/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3" name="Freeform 39"/>
            <p:cNvSpPr/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4" name="Freeform 40"/>
            <p:cNvSpPr/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5" name="Freeform 41"/>
            <p:cNvSpPr/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6" name="Freeform 42"/>
            <p:cNvSpPr/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7" name="Freeform 43"/>
            <p:cNvSpPr/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8" name="Freeform 44"/>
            <p:cNvSpPr/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298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299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299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effectLst/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299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DC2223-54C8-45B9-8F2D-0B97A465FD5F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4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23FB0-4301-4F38-8539-8E59981120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B160F7-E1FF-4914-8C9E-8F69F885A6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50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6"/>
            <a:ext cx="1219200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9933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TOÁN </a:t>
            </a:r>
          </a:p>
        </p:txBody>
      </p:sp>
    </p:spTree>
    <p:extLst>
      <p:ext uri="{BB962C8B-B14F-4D97-AF65-F5344CB8AC3E}">
        <p14:creationId xmlns:p14="http://schemas.microsoft.com/office/powerpoint/2010/main" val="200583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ree download Powerpoint background image Google Slides Themes Powerpoint  [2000x1396] for your Desktop, Mobile &amp;amp; Tablet | Explore 29+ Background  Powerpoint | PowerPoint Backgrounds, Background Powerpoint 2015, Background  Powerpoint 2017">
            <a:extLst>
              <a:ext uri="{FF2B5EF4-FFF2-40B4-BE49-F238E27FC236}">
                <a16:creationId xmlns:a16="http://schemas.microsoft.com/office/drawing/2014/main" id="{F73B1D61-A91C-4B02-8B64-FE4013BE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Stored Data 7"/>
          <p:cNvSpPr/>
          <p:nvPr/>
        </p:nvSpPr>
        <p:spPr>
          <a:xfrm rot="10800000">
            <a:off x="5394959" y="1567542"/>
            <a:ext cx="4624250" cy="4069078"/>
          </a:xfrm>
          <a:prstGeom prst="flowChartOnlineStorage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14159" y="2137604"/>
            <a:ext cx="36837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5 : HOẠT ĐỘNG THỰC HÀNH VÀ TRẢI NGHIỆM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0" y="2165167"/>
            <a:ext cx="5786846" cy="2495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36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9 : MỘT SỐ YẾU TỐ THỐNG KÊ </a:t>
            </a:r>
          </a:p>
        </p:txBody>
      </p:sp>
    </p:spTree>
    <p:extLst>
      <p:ext uri="{BB962C8B-B14F-4D97-AF65-F5344CB8AC3E}">
        <p14:creationId xmlns:p14="http://schemas.microsoft.com/office/powerpoint/2010/main" val="221965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ree download Powerpoint background image Google Slides Themes Powerpoint  [2000x1396] for your Desktop, Mobile &amp;amp; Tablet | Explore 29+ Background  Powerpoint | PowerPoint Backgrounds, Background Powerpoint 2015, Background  Powerpoint 2017">
            <a:extLst>
              <a:ext uri="{FF2B5EF4-FFF2-40B4-BE49-F238E27FC236}">
                <a16:creationId xmlns:a16="http://schemas.microsoft.com/office/drawing/2014/main" id="{F73B1D61-A91C-4B02-8B64-FE4013BE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8"/>
            <a:ext cx="12192000" cy="68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1297" y="0"/>
            <a:ext cx="7556864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b="1" kern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 THẬP DỮ LIỆU VỀ NHIỆT ĐỘ TRONG TUẦN TẠI ĐỊA PHƯƠNG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158" y="1367935"/>
            <a:ext cx="2310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1/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30924" y="1788990"/>
            <a:ext cx="98581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kép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97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ree download Powerpoint background image Google Slides Themes Powerpoint  [2000x1396] for your Desktop, Mobile &amp;amp; Tablet | Explore 29+ Background  Powerpoint | PowerPoint Backgrounds, Background Powerpoint 2015, Background  Powerpoint 2017">
            <a:extLst>
              <a:ext uri="{FF2B5EF4-FFF2-40B4-BE49-F238E27FC236}">
                <a16:creationId xmlns:a16="http://schemas.microsoft.com/office/drawing/2014/main" id="{F73B1D61-A91C-4B02-8B64-FE4013BE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8"/>
            <a:ext cx="12192000" cy="68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1" y="32658"/>
            <a:ext cx="7341326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kumimoji="0" lang="en-US" sz="3200" b="1" i="0" u="none" strike="noStrike" kern="18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 THẬP DỮ LIỆU VỀ NHIỆT ĐỘ TRONG TUẦN TẠI ĐỊA PHƯƠNG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26571" y="1479314"/>
            <a:ext cx="12518571" cy="1063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71755" algn="just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  <a:tabLst>
                <a:tab pos="170815" algn="l"/>
              </a:tabLst>
            </a:pPr>
            <a:r>
              <a:rPr lang="en-US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a/  </a:t>
            </a:r>
            <a:r>
              <a:rPr lang="en-US" sz="3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71755" algn="just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  <a:tabLst>
                <a:tab pos="170815" algn="l"/>
              </a:tabLst>
            </a:pPr>
            <a:r>
              <a:rPr lang="en-US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186320"/>
              </p:ext>
            </p:extLst>
          </p:nvPr>
        </p:nvGraphicFramePr>
        <p:xfrm>
          <a:off x="1578349" y="2239854"/>
          <a:ext cx="9259980" cy="4104864"/>
        </p:xfrm>
        <a:graphic>
          <a:graphicData uri="http://schemas.openxmlformats.org/drawingml/2006/table">
            <a:tbl>
              <a:tblPr firstRow="1" firstCol="1" bandRow="1"/>
              <a:tblGrid>
                <a:gridCol w="1510318">
                  <a:extLst>
                    <a:ext uri="{9D8B030D-6E8A-4147-A177-3AD203B41FA5}">
                      <a16:colId xmlns:a16="http://schemas.microsoft.com/office/drawing/2014/main" val="335108053"/>
                    </a:ext>
                  </a:extLst>
                </a:gridCol>
                <a:gridCol w="3832740">
                  <a:extLst>
                    <a:ext uri="{9D8B030D-6E8A-4147-A177-3AD203B41FA5}">
                      <a16:colId xmlns:a16="http://schemas.microsoft.com/office/drawing/2014/main" val="1513326197"/>
                    </a:ext>
                  </a:extLst>
                </a:gridCol>
                <a:gridCol w="3916922">
                  <a:extLst>
                    <a:ext uri="{9D8B030D-6E8A-4147-A177-3AD203B41FA5}">
                      <a16:colId xmlns:a16="http://schemas.microsoft.com/office/drawing/2014/main" val="2150317958"/>
                    </a:ext>
                  </a:extLst>
                </a:gridCol>
              </a:tblGrid>
              <a:tr h="456096">
                <a:tc gridSpan="3">
                  <a:txBody>
                    <a:bodyPr/>
                    <a:lstStyle/>
                    <a:p>
                      <a:pPr marL="0" marR="71755"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115853"/>
                  </a:ext>
                </a:extLst>
              </a:tr>
              <a:tr h="456096">
                <a:tc>
                  <a:txBody>
                    <a:bodyPr/>
                    <a:lstStyle/>
                    <a:p>
                      <a:pPr marL="0" marR="71755"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 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 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545101"/>
                  </a:ext>
                </a:extLst>
              </a:tr>
              <a:tr h="456096">
                <a:tc>
                  <a:txBody>
                    <a:bodyPr/>
                    <a:lstStyle/>
                    <a:p>
                      <a:pPr marL="0" marR="71755"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 Hai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764028"/>
                  </a:ext>
                </a:extLst>
              </a:tr>
              <a:tr h="456096">
                <a:tc>
                  <a:txBody>
                    <a:bodyPr/>
                    <a:lstStyle/>
                    <a:p>
                      <a:pPr marL="0" marR="71755"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 Ba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330201"/>
                  </a:ext>
                </a:extLst>
              </a:tr>
              <a:tr h="456096">
                <a:tc>
                  <a:txBody>
                    <a:bodyPr/>
                    <a:lstStyle/>
                    <a:p>
                      <a:pPr marL="0" marR="71755"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 Tư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354229"/>
                  </a:ext>
                </a:extLst>
              </a:tr>
              <a:tr h="456096">
                <a:tc>
                  <a:txBody>
                    <a:bodyPr/>
                    <a:lstStyle/>
                    <a:p>
                      <a:pPr marL="0" marR="71755"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 Năm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326904"/>
                  </a:ext>
                </a:extLst>
              </a:tr>
              <a:tr h="456096">
                <a:tc>
                  <a:txBody>
                    <a:bodyPr/>
                    <a:lstStyle/>
                    <a:p>
                      <a:pPr marL="0" marR="71755"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 Sáu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074496"/>
                  </a:ext>
                </a:extLst>
              </a:tr>
              <a:tr h="456096">
                <a:tc>
                  <a:txBody>
                    <a:bodyPr/>
                    <a:lstStyle/>
                    <a:p>
                      <a:pPr marL="0" marR="71755"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691154"/>
                  </a:ext>
                </a:extLst>
              </a:tr>
              <a:tr h="456096">
                <a:tc>
                  <a:txBody>
                    <a:bodyPr/>
                    <a:lstStyle/>
                    <a:p>
                      <a:pPr marL="0" marR="71755"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 Nhật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420221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27375" y="27527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79577" y="3148213"/>
            <a:ext cx="564776" cy="434228"/>
          </a:xfrm>
          <a:prstGeom prst="rect">
            <a:avLst/>
          </a:prstGeom>
          <a:solidFill>
            <a:srgbClr val="42E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79577" y="3582836"/>
            <a:ext cx="564776" cy="513549"/>
          </a:xfrm>
          <a:prstGeom prst="rect">
            <a:avLst/>
          </a:prstGeom>
          <a:solidFill>
            <a:srgbClr val="42E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79577" y="4076899"/>
            <a:ext cx="564778" cy="462223"/>
          </a:xfrm>
          <a:prstGeom prst="rect">
            <a:avLst/>
          </a:prstGeom>
          <a:solidFill>
            <a:srgbClr val="42E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79577" y="4539122"/>
            <a:ext cx="564776" cy="497542"/>
          </a:xfrm>
          <a:prstGeom prst="rect">
            <a:avLst/>
          </a:prstGeom>
          <a:solidFill>
            <a:srgbClr val="42E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79577" y="5013459"/>
            <a:ext cx="564776" cy="423823"/>
          </a:xfrm>
          <a:prstGeom prst="rect">
            <a:avLst/>
          </a:prstGeom>
          <a:solidFill>
            <a:srgbClr val="42E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79577" y="5378059"/>
            <a:ext cx="564776" cy="507173"/>
          </a:xfrm>
          <a:prstGeom prst="rect">
            <a:avLst/>
          </a:prstGeom>
          <a:solidFill>
            <a:srgbClr val="42E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79577" y="5859386"/>
            <a:ext cx="564776" cy="485332"/>
          </a:xfrm>
          <a:prstGeom prst="rect">
            <a:avLst/>
          </a:prstGeom>
          <a:solidFill>
            <a:srgbClr val="42E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485094" y="3123287"/>
            <a:ext cx="591671" cy="434228"/>
          </a:xfrm>
          <a:prstGeom prst="rect">
            <a:avLst/>
          </a:prstGeom>
          <a:solidFill>
            <a:srgbClr val="42E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485095" y="3514903"/>
            <a:ext cx="591670" cy="513549"/>
          </a:xfrm>
          <a:prstGeom prst="rect">
            <a:avLst/>
          </a:prstGeom>
          <a:solidFill>
            <a:srgbClr val="42E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485094" y="4042605"/>
            <a:ext cx="591671" cy="444292"/>
          </a:xfrm>
          <a:prstGeom prst="rect">
            <a:avLst/>
          </a:prstGeom>
          <a:solidFill>
            <a:srgbClr val="42E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485094" y="4505015"/>
            <a:ext cx="591671" cy="490577"/>
          </a:xfrm>
          <a:prstGeom prst="rect">
            <a:avLst/>
          </a:prstGeom>
          <a:solidFill>
            <a:srgbClr val="42E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485092" y="4977223"/>
            <a:ext cx="591671" cy="460059"/>
          </a:xfrm>
          <a:prstGeom prst="rect">
            <a:avLst/>
          </a:prstGeom>
          <a:solidFill>
            <a:srgbClr val="42E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85090" y="5438553"/>
            <a:ext cx="578226" cy="470937"/>
          </a:xfrm>
          <a:prstGeom prst="rect">
            <a:avLst/>
          </a:prstGeom>
          <a:solidFill>
            <a:srgbClr val="42E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485090" y="5859265"/>
            <a:ext cx="578226" cy="485332"/>
          </a:xfrm>
          <a:prstGeom prst="rect">
            <a:avLst/>
          </a:prstGeom>
          <a:solidFill>
            <a:srgbClr val="42E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9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ree download Powerpoint background image Google Slides Themes Powerpoint  [2000x1396] for your Desktop, Mobile &amp;amp; Tablet | Explore 29+ Background  Powerpoint | PowerPoint Backgrounds, Background Powerpoint 2015, Background  Powerpoint 2017">
            <a:extLst>
              <a:ext uri="{FF2B5EF4-FFF2-40B4-BE49-F238E27FC236}">
                <a16:creationId xmlns:a16="http://schemas.microsoft.com/office/drawing/2014/main" id="{F73B1D61-A91C-4B02-8B64-FE4013BE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8"/>
            <a:ext cx="12192000" cy="68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9635" y="32658"/>
            <a:ext cx="841248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kumimoji="0" lang="en-US" sz="3200" b="1" i="0" u="none" strike="noStrike" kern="18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 THẬP DỮ LIỆU VỀ NHIỆT ĐỘ TRONG TUẦN TẠI ĐỊA PHƯƠNG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513" y="1440121"/>
            <a:ext cx="8661602" cy="604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71755" algn="just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  <a:tabLst>
                <a:tab pos="170815" algn="l"/>
              </a:tabLst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573383" y="2045030"/>
            <a:ext cx="6988628" cy="43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2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ree download Powerpoint background image Google Slides Themes Powerpoint  [2000x1396] for your Desktop, Mobile &amp;amp; Tablet | Explore 29+ Background  Powerpoint | PowerPoint Backgrounds, Background Powerpoint 2015, Background  Powerpoint 2017">
            <a:extLst>
              <a:ext uri="{FF2B5EF4-FFF2-40B4-BE49-F238E27FC236}">
                <a16:creationId xmlns:a16="http://schemas.microsoft.com/office/drawing/2014/main" id="{F73B1D61-A91C-4B02-8B64-FE4013BE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8"/>
            <a:ext cx="12192000" cy="68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0080" y="32658"/>
            <a:ext cx="7837714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kumimoji="0" lang="en-US" sz="3200" b="1" i="0" u="none" strike="noStrike" kern="18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 THẬP DỮ LIỆU VỀ NHIỆT ĐỘ TRONG TUẦN TẠI ĐỊA PHƯƠNG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689" y="1433249"/>
            <a:ext cx="2850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2/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: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91689" y="2113128"/>
            <a:ext cx="94843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Minh</a:t>
            </a:r>
            <a:r>
              <a:rPr lang="en-US" sz="3200" dirty="0" smtClean="0">
                <a:solidFill>
                  <a:srgbClr val="0099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46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ree download Powerpoint background image Google Slides Themes Powerpoint  [2000x1396] for your Desktop, Mobile &amp;amp; Tablet | Explore 29+ Background  Powerpoint | PowerPoint Backgrounds, Background Powerpoint 2015, Background  Powerpoint 2017">
            <a:extLst>
              <a:ext uri="{FF2B5EF4-FFF2-40B4-BE49-F238E27FC236}">
                <a16:creationId xmlns:a16="http://schemas.microsoft.com/office/drawing/2014/main" id="{F73B1D61-A91C-4B02-8B64-FE4013BE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8"/>
            <a:ext cx="12192000" cy="68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8194" y="32658"/>
            <a:ext cx="8242663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kumimoji="0" lang="en-US" sz="3200" b="1" i="0" u="none" strike="noStrike" kern="18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 THẬP DỮ LIỆU VỀ NHIỆT ĐỘ TRONG TUẦN TẠI ĐỊA PHƯƠNG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9489" y="1427522"/>
            <a:ext cx="9460582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 algn="just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  <a:tabLst>
                <a:tab pos="170815" algn="l"/>
              </a:tabLst>
            </a:pP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146988"/>
              </p:ext>
            </p:extLst>
          </p:nvPr>
        </p:nvGraphicFramePr>
        <p:xfrm>
          <a:off x="4011613" y="2800205"/>
          <a:ext cx="5831634" cy="3473400"/>
        </p:xfrm>
        <a:graphic>
          <a:graphicData uri="http://schemas.openxmlformats.org/drawingml/2006/table">
            <a:tbl>
              <a:tblPr firstRow="1" firstCol="1" bandRow="1"/>
              <a:tblGrid>
                <a:gridCol w="2633784">
                  <a:extLst>
                    <a:ext uri="{9D8B030D-6E8A-4147-A177-3AD203B41FA5}">
                      <a16:colId xmlns:a16="http://schemas.microsoft.com/office/drawing/2014/main" val="3453880948"/>
                    </a:ext>
                  </a:extLst>
                </a:gridCol>
                <a:gridCol w="3197850">
                  <a:extLst>
                    <a:ext uri="{9D8B030D-6E8A-4147-A177-3AD203B41FA5}">
                      <a16:colId xmlns:a16="http://schemas.microsoft.com/office/drawing/2014/main" val="996392982"/>
                    </a:ext>
                  </a:extLst>
                </a:gridCol>
              </a:tblGrid>
              <a:tr h="578900"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196077"/>
                  </a:ext>
                </a:extLst>
              </a:tr>
              <a:tr h="578900"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345206"/>
                  </a:ext>
                </a:extLst>
              </a:tr>
              <a:tr h="578900"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8,64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966104"/>
                  </a:ext>
                </a:extLst>
              </a:tr>
              <a:tr h="578900"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8,73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585382"/>
                  </a:ext>
                </a:extLst>
              </a:tr>
              <a:tr h="578900"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8,993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229427"/>
                  </a:ext>
                </a:extLst>
              </a:tr>
              <a:tr h="578900"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0815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8,837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1499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11613" y="30495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0" y="3375212"/>
            <a:ext cx="900953" cy="564776"/>
          </a:xfrm>
          <a:prstGeom prst="rect">
            <a:avLst/>
          </a:prstGeom>
          <a:solidFill>
            <a:srgbClr val="42E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0" y="3953435"/>
            <a:ext cx="900953" cy="564777"/>
          </a:xfrm>
          <a:prstGeom prst="rect">
            <a:avLst/>
          </a:prstGeom>
          <a:solidFill>
            <a:srgbClr val="42E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0" y="4518212"/>
            <a:ext cx="900953" cy="591670"/>
          </a:xfrm>
          <a:prstGeom prst="rect">
            <a:avLst/>
          </a:prstGeom>
          <a:solidFill>
            <a:srgbClr val="42E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72400" y="5109882"/>
            <a:ext cx="900953" cy="564777"/>
          </a:xfrm>
          <a:prstGeom prst="rect">
            <a:avLst/>
          </a:prstGeom>
          <a:solidFill>
            <a:srgbClr val="42E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72400" y="5674659"/>
            <a:ext cx="900953" cy="598946"/>
          </a:xfrm>
          <a:prstGeom prst="rect">
            <a:avLst/>
          </a:prstGeom>
          <a:solidFill>
            <a:srgbClr val="42E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2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20240" y="398415"/>
            <a:ext cx="8046720" cy="7582989"/>
            <a:chOff x="1007916" y="1"/>
            <a:chExt cx="6965951" cy="53720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916" y="239507"/>
              <a:ext cx="6965951" cy="513259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839191" y="1"/>
              <a:ext cx="5256440" cy="5747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rgbClr val="006699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</a:t>
              </a:r>
              <a:r>
                <a:rPr kumimoji="0" lang="vi-VN" sz="4000" b="1" i="0" u="none" strike="noStrike" kern="1200" cap="none" spc="0" normalizeH="0" baseline="0" noProof="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rgbClr val="006699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Ư</a:t>
              </a:r>
              <a:r>
                <a:rPr kumimoji="0" lang="en-GB" sz="4000" b="1" i="0" u="none" strike="noStrike" kern="1200" cap="none" spc="0" normalizeH="0" baseline="0" noProof="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rgbClr val="006699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ỚNG DẪN VỀ NHÀ</a:t>
              </a:r>
              <a:endParaRPr kumimoji="0" lang="en-US" sz="40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6699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43200" y="2402133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3001745"/>
            <a:ext cx="6008914" cy="2374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“ </a:t>
            </a:r>
            <a:r>
              <a:rPr lang="en-US" sz="28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800" baseline="-25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5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271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Verdana</vt:lpstr>
      <vt:lpstr>Office Theme</vt:lpstr>
      <vt:lpstr>16_Balloons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2022-07-24T07:06:34Z</dcterms:created>
  <dcterms:modified xsi:type="dcterms:W3CDTF">2022-07-27T06:19:48Z</dcterms:modified>
</cp:coreProperties>
</file>